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0" r:id="rId9"/>
    <p:sldId id="263" r:id="rId10"/>
    <p:sldId id="264" r:id="rId11"/>
    <p:sldId id="266" r:id="rId12"/>
    <p:sldId id="265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8" d="100"/>
          <a:sy n="78" d="100"/>
        </p:scale>
        <p:origin x="-197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2DF66AD8-BC4A-4004-9882-414398D930CA}" type="datetimeFigureOut">
              <a:rPr lang="en-US" smtClean="0"/>
              <a:t>1/16/11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1/16/11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tabLst/>
              <a:defRPr sz="1800"/>
            </a:lvl6pPr>
            <a:lvl7pPr marL="2290763" indent="-344488">
              <a:tabLst/>
              <a:defRPr sz="1800"/>
            </a:lvl7pPr>
            <a:lvl8pPr marL="2290763" indent="-344488">
              <a:tabLst/>
              <a:defRPr sz="1800"/>
            </a:lvl8pPr>
            <a:lvl9pPr marL="2290763" indent="-344488">
              <a:tabLst/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1/16/11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1/16/11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1/16/11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 marL="2290763" indent="-344488">
              <a:defRPr sz="2000"/>
            </a:lvl7pPr>
            <a:lvl8pPr marL="2290763" indent="-344488">
              <a:defRPr sz="2000"/>
            </a:lvl8pPr>
            <a:lvl9pPr marL="2290763" indent="-344488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1/16/11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1/16/11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1/16/11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1/16/11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1/16/11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Watermar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2DF66AD8-BC4A-4004-9882-414398D930CA}" type="datetimeFigureOut">
              <a:rPr lang="en-US" smtClean="0"/>
              <a:t>1/16/11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Watermar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1/16/11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1/16/11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1/16/11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1/16/11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22" Type="http://schemas.openxmlformats.org/officeDocument/2006/relationships/image" Target="../media/image6.png"/><Relationship Id="rId23" Type="http://schemas.openxmlformats.org/officeDocument/2006/relationships/image" Target="../media/image7.png"/><Relationship Id="rId24" Type="http://schemas.openxmlformats.org/officeDocument/2006/relationships/image" Target="../media/image8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2DF66AD8-BC4A-4004-9882-414398D930CA}" type="datetimeFigureOut">
              <a:rPr lang="en-US" smtClean="0"/>
              <a:t>1/16/11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ct val="20000"/>
        </a:spcBef>
        <a:buSzPct val="90000"/>
        <a:buFontTx/>
        <a:buBlip>
          <a:blip r:embed="rId24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ct val="20000"/>
        </a:spcBef>
        <a:buSzPct val="90000"/>
        <a:buFontTx/>
        <a:buBlip>
          <a:blip r:embed="rId23"/>
        </a:buBlip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0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1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2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3.gi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4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13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4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5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6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37381" y="4266153"/>
            <a:ext cx="7906619" cy="1914144"/>
          </a:xfrm>
        </p:spPr>
        <p:txBody>
          <a:bodyPr/>
          <a:lstStyle/>
          <a:p>
            <a:pPr algn="r"/>
            <a:r>
              <a:rPr lang="en-US" dirty="0" smtClean="0">
                <a:latin typeface="American Typewriter"/>
                <a:cs typeface="American Typewriter"/>
              </a:rPr>
              <a:t>What is Human Geography?</a:t>
            </a:r>
            <a:endParaRPr lang="en-US" dirty="0">
              <a:latin typeface="American Typewriter"/>
              <a:cs typeface="American Typewriter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1031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emographics of NY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0"/>
            <a:ext cx="9144000" cy="6610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4695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s-angeles_sightseein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55593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A race makeup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4818" y="468663"/>
            <a:ext cx="6854439" cy="5636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5021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anAntonio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348" y="625057"/>
            <a:ext cx="7521971" cy="5512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96365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opulation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79" y="0"/>
            <a:ext cx="693584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30512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orlds_largest_citi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309322"/>
            <a:ext cx="8890000" cy="6284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95131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321222"/>
            <a:ext cx="7313613" cy="1439485"/>
          </a:xfrm>
        </p:spPr>
        <p:txBody>
          <a:bodyPr>
            <a:normAutofit/>
          </a:bodyPr>
          <a:lstStyle/>
          <a:p>
            <a:r>
              <a:rPr lang="en-US" sz="7200" dirty="0" smtClean="0">
                <a:latin typeface="American Typewriter"/>
                <a:cs typeface="American Typewriter"/>
              </a:rPr>
              <a:t>EVERYTHING</a:t>
            </a:r>
            <a:endParaRPr lang="en-US" sz="7200" dirty="0">
              <a:latin typeface="American Typewriter"/>
              <a:cs typeface="American Typewriter"/>
            </a:endParaRPr>
          </a:p>
        </p:txBody>
      </p:sp>
    </p:spTree>
    <p:extLst>
      <p:ext uri="{BB962C8B-B14F-4D97-AF65-F5344CB8AC3E}">
        <p14:creationId xmlns:p14="http://schemas.microsoft.com/office/powerpoint/2010/main" val="5122282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46926" y="4156858"/>
            <a:ext cx="5538788" cy="1162050"/>
          </a:xfrm>
        </p:spPr>
        <p:txBody>
          <a:bodyPr/>
          <a:lstStyle/>
          <a:p>
            <a:pPr algn="r"/>
            <a:r>
              <a:rPr lang="en-US" sz="6600" b="0" dirty="0" smtClean="0">
                <a:latin typeface="American Typewriter"/>
                <a:cs typeface="American Typewriter"/>
              </a:rPr>
              <a:t>SPACE</a:t>
            </a:r>
            <a:endParaRPr lang="en-US" sz="6600" b="0" dirty="0">
              <a:latin typeface="American Typewriter"/>
              <a:cs typeface="American Typewriter"/>
            </a:endParaRPr>
          </a:p>
        </p:txBody>
      </p:sp>
      <p:pic>
        <p:nvPicPr>
          <p:cNvPr id="9" name="Picture Placeholder 8" descr="space.jpg"/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1" b="49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106894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b="0" dirty="0" smtClean="0">
                <a:latin typeface="American Typewriter"/>
                <a:cs typeface="American Typewriter"/>
              </a:rPr>
              <a:t>Place</a:t>
            </a:r>
            <a:endParaRPr lang="en-US" sz="6000" b="0" dirty="0">
              <a:latin typeface="American Typewriter"/>
              <a:cs typeface="American Typewriter"/>
            </a:endParaRPr>
          </a:p>
        </p:txBody>
      </p:sp>
      <p:pic>
        <p:nvPicPr>
          <p:cNvPr id="5" name="Picture Placeholder 4" descr="Shack.jpg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00" r="640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073858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atellit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974" y="1226918"/>
            <a:ext cx="6577656" cy="4349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0540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shing ne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889000"/>
            <a:ext cx="7620000" cy="506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9324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arth Latitude and Longitude 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2506" y="1092200"/>
            <a:ext cx="6528812" cy="467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95169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1-01-17 at 3.26.1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" y="88900"/>
            <a:ext cx="7988300" cy="668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00186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NYC Cab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1000"/>
            <a:ext cx="9144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082392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Inkwell">
  <a:themeElements>
    <a:clrScheme name="Inkwell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Inkwell">
      <a:majorFont>
        <a:latin typeface="Goudy Old Style"/>
        <a:ea typeface=""/>
        <a:cs typeface=""/>
        <a:font script="Jpan" typeface="ＭＳ 明朝"/>
      </a:majorFont>
      <a:minorFont>
        <a:latin typeface="Goudy Old Style"/>
        <a:ea typeface=""/>
        <a:cs typeface=""/>
        <a:font script="Jpan" typeface="ＭＳ 明朝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254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Inkwell.thmx</Template>
  <TotalTime>1595</TotalTime>
  <Words>8</Words>
  <Application>Microsoft Macintosh PowerPoint</Application>
  <PresentationFormat>On-screen Show (4:3)</PresentationFormat>
  <Paragraphs>4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Inkwell</vt:lpstr>
      <vt:lpstr>What is Human Geography?</vt:lpstr>
      <vt:lpstr>PowerPoint Presentation</vt:lpstr>
      <vt:lpstr>SPACE</vt:lpstr>
      <vt:lpstr>Place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Human Geography?</dc:title>
  <dc:creator>Cassandra Allen</dc:creator>
  <cp:lastModifiedBy>Cassandra Allen</cp:lastModifiedBy>
  <cp:revision>9</cp:revision>
  <dcterms:created xsi:type="dcterms:W3CDTF">2011-01-17T00:39:10Z</dcterms:created>
  <dcterms:modified xsi:type="dcterms:W3CDTF">2011-01-18T03:14:47Z</dcterms:modified>
</cp:coreProperties>
</file>